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3"/>
  </p:notesMasterIdLst>
  <p:handoutMasterIdLst>
    <p:handoutMasterId r:id="rId14"/>
  </p:handoutMasterIdLst>
  <p:sldIdLst>
    <p:sldId id="291" r:id="rId2"/>
    <p:sldId id="292" r:id="rId3"/>
    <p:sldId id="294" r:id="rId4"/>
    <p:sldId id="295" r:id="rId5"/>
    <p:sldId id="296" r:id="rId6"/>
    <p:sldId id="297" r:id="rId7"/>
    <p:sldId id="298" r:id="rId8"/>
    <p:sldId id="301" r:id="rId9"/>
    <p:sldId id="300" r:id="rId10"/>
    <p:sldId id="286" r:id="rId11"/>
    <p:sldId id="290" r:id="rId1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0"/>
    <p:restoredTop sz="95872"/>
  </p:normalViewPr>
  <p:slideViewPr>
    <p:cSldViewPr snapToGrid="0" snapToObjects="1">
      <p:cViewPr>
        <p:scale>
          <a:sx n="98" d="100"/>
          <a:sy n="98" d="100"/>
        </p:scale>
        <p:origin x="424" y="784"/>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r>
              <a:rPr lang="en-US" sz="2400" b="0" dirty="0" smtClean="0">
                <a:solidFill>
                  <a:schemeClr val="tx1"/>
                </a:solidFill>
                <a:latin typeface="Arial" charset="0"/>
                <a:ea typeface="Arial" charset="0"/>
                <a:cs typeface="Arial" charset="0"/>
              </a:rPr>
              <a:t>Data</a:t>
            </a:r>
            <a:r>
              <a:rPr lang="en-US" sz="2400" b="0" baseline="0" dirty="0" smtClean="0">
                <a:solidFill>
                  <a:schemeClr val="tx1"/>
                </a:solidFill>
                <a:latin typeface="Arial" charset="0"/>
                <a:ea typeface="Arial" charset="0"/>
                <a:cs typeface="Arial" charset="0"/>
              </a:rPr>
              <a:t> Analysis</a:t>
            </a:r>
            <a:endParaRPr lang="en-US" sz="2400" b="0" dirty="0">
              <a:solidFill>
                <a:schemeClr val="tx1"/>
              </a:solidFill>
              <a:latin typeface="Arial" charset="0"/>
              <a:ea typeface="Arial" charset="0"/>
              <a:cs typeface="Arial" charset="0"/>
            </a:endParaRPr>
          </a:p>
        </c:rich>
      </c:tx>
      <c:layout>
        <c:manualLayout>
          <c:xMode val="edge"/>
          <c:yMode val="edge"/>
          <c:x val="0.385308151093439"/>
          <c:y val="0.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endParaRPr lang="en-US"/>
        </a:p>
      </c:txPr>
    </c:title>
    <c:autoTitleDeleted val="0"/>
    <c:plotArea>
      <c:layout>
        <c:manualLayout>
          <c:layoutTarget val="inner"/>
          <c:xMode val="edge"/>
          <c:yMode val="edge"/>
          <c:x val="0.0694865452951582"/>
          <c:y val="0.18978671073609"/>
          <c:w val="0.904668524287347"/>
          <c:h val="0.61769160425548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219"/>
        <c:overlap val="-27"/>
        <c:axId val="-454308848"/>
        <c:axId val="-460848064"/>
      </c:barChart>
      <c:catAx>
        <c:axId val="-454308848"/>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charset="0"/>
                <a:ea typeface="Arial" charset="0"/>
                <a:cs typeface="Arial" charset="0"/>
              </a:defRPr>
            </a:pPr>
            <a:endParaRPr lang="en-US"/>
          </a:p>
        </c:txPr>
        <c:crossAx val="-460848064"/>
        <c:crosses val="autoZero"/>
        <c:auto val="1"/>
        <c:lblAlgn val="ctr"/>
        <c:lblOffset val="100"/>
        <c:noMultiLvlLbl val="0"/>
      </c:catAx>
      <c:valAx>
        <c:axId val="-460848064"/>
        <c:scaling>
          <c:orientation val="minMax"/>
        </c:scaling>
        <c:delete val="0"/>
        <c:axPos val="l"/>
        <c:majorGridlines>
          <c:spPr>
            <a:ln w="9525" cap="flat" cmpd="sng" algn="ctr">
              <a:solidFill>
                <a:schemeClr val="tx1">
                  <a:lumMod val="15000"/>
                  <a:lumOff val="85000"/>
                </a:schemeClr>
              </a:solidFill>
              <a:prstDash val="dash"/>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454308848"/>
        <c:crosses val="autoZero"/>
        <c:crossBetween val="between"/>
      </c:valAx>
      <c:spPr>
        <a:noFill/>
        <a:ln>
          <a:noFill/>
        </a:ln>
        <a:effectLst/>
      </c:spPr>
    </c:plotArea>
    <c:legend>
      <c:legendPos val="b"/>
      <c:layout>
        <c:manualLayout>
          <c:xMode val="edge"/>
          <c:yMode val="edge"/>
          <c:x val="0.210186910035848"/>
          <c:y val="0.93190648234362"/>
          <c:w val="0.606240040074514"/>
          <c:h val="0.067945372505546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11/1/16</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11/1/16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905" r:id="rId3"/>
    <p:sldLayoutId id="2147483895" r:id="rId4"/>
    <p:sldLayoutId id="2147483897" r:id="rId5"/>
    <p:sldLayoutId id="2147483907" r:id="rId6"/>
    <p:sldLayoutId id="2147483898" r:id="rId7"/>
    <p:sldLayoutId id="2147483900" r:id="rId8"/>
    <p:sldLayoutId id="2147483906" r:id="rId9"/>
    <p:sldLayoutId id="2147483902" r:id="rId10"/>
    <p:sldLayoutId id="214748390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uffalo.edu/brand/creative/color/color-palett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hyperlink" Target="http://www.buffalo.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1461822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638256490"/>
              </p:ext>
            </p:extLst>
          </p:nvPr>
        </p:nvGraphicFramePr>
        <p:xfrm>
          <a:off x="5205376" y="1866764"/>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4"/>
          <p:cNvSpPr>
            <a:spLocks noGrp="1"/>
          </p:cNvSpPr>
          <p:nvPr>
            <p:ph type="title"/>
          </p:nvPr>
        </p:nvSpPr>
        <p:spPr/>
        <p:txBody>
          <a:bodyPr/>
          <a:lstStyle/>
          <a:p>
            <a:r>
              <a:rPr lang="en-US" dirty="0" smtClean="0"/>
              <a:t>Click to add title</a:t>
            </a:r>
            <a:endParaRPr lang="en-US" dirty="0"/>
          </a:p>
        </p:txBody>
      </p:sp>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11" name="Rectangle 10"/>
          <p:cNvSpPr/>
          <p:nvPr/>
        </p:nvSpPr>
        <p:spPr>
          <a:xfrm>
            <a:off x="2696060" y="495759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1</a:t>
            </a:r>
            <a:endParaRPr lang="en-US" sz="1300" b="1" dirty="0">
              <a:solidFill>
                <a:schemeClr val="accent3"/>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2</a:t>
            </a:r>
            <a:endParaRPr lang="en-US" sz="1300" b="1" dirty="0">
              <a:solidFill>
                <a:schemeClr val="accent3"/>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3</a:t>
            </a:r>
            <a:endParaRPr lang="en-US" sz="1300" b="1" dirty="0">
              <a:solidFill>
                <a:schemeClr val="accent3"/>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4</a:t>
            </a:r>
            <a:endParaRPr lang="en-US" sz="1300" b="1" dirty="0">
              <a:solidFill>
                <a:schemeClr val="accent3"/>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5</a:t>
            </a:r>
            <a:endParaRPr lang="en-US" sz="1300" b="1" dirty="0">
              <a:solidFill>
                <a:schemeClr val="accent3"/>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6</a:t>
            </a:r>
            <a:endParaRPr lang="en-US" sz="1300" b="1" dirty="0">
              <a:solidFill>
                <a:schemeClr val="accent3"/>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7</a:t>
            </a:r>
            <a:endParaRPr lang="en-US" sz="1300" b="1" dirty="0">
              <a:solidFill>
                <a:schemeClr val="accent3"/>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8</a:t>
            </a:r>
            <a:endParaRPr lang="en-US" sz="1300" b="1" dirty="0">
              <a:solidFill>
                <a:schemeClr val="accent3"/>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9</a:t>
            </a:r>
            <a:endParaRPr lang="en-US" sz="1300" b="1" dirty="0">
              <a:solidFill>
                <a:schemeClr val="accent3"/>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0</a:t>
            </a:r>
            <a:endParaRPr lang="en-US" sz="1300" b="1" dirty="0">
              <a:solidFill>
                <a:schemeClr val="accent3"/>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ln w="2032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A</a:t>
            </a:r>
            <a:endParaRPr lang="en-US" sz="1300" b="1" dirty="0">
              <a:solidFill>
                <a:schemeClr val="accent3"/>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B</a:t>
            </a:r>
            <a:endParaRPr lang="en-US" sz="1300" b="1" dirty="0">
              <a:solidFill>
                <a:schemeClr val="accent3"/>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C</a:t>
            </a:r>
            <a:endParaRPr lang="en-US" sz="1300" b="1" dirty="0">
              <a:solidFill>
                <a:schemeClr val="accent3"/>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D</a:t>
            </a:r>
            <a:endParaRPr lang="en-US" sz="1300" b="1" dirty="0">
              <a:solidFill>
                <a:schemeClr val="accent3"/>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E</a:t>
            </a:r>
            <a:endParaRPr lang="en-US" sz="1300" b="1" dirty="0">
              <a:solidFill>
                <a:schemeClr val="accent3"/>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F</a:t>
            </a:r>
            <a:endParaRPr lang="en-US" sz="1300" b="1" dirty="0">
              <a:solidFill>
                <a:schemeClr val="accent3"/>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G</a:t>
            </a:r>
            <a:endParaRPr lang="en-US" sz="1300" b="1" dirty="0">
              <a:solidFill>
                <a:schemeClr val="accent3"/>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H</a:t>
            </a:r>
            <a:endParaRPr lang="en-US" sz="1300" b="1" dirty="0">
              <a:solidFill>
                <a:schemeClr val="accent3"/>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I</a:t>
            </a:r>
            <a:endParaRPr lang="en-US" sz="1300" b="1" dirty="0">
              <a:solidFill>
                <a:schemeClr val="accent3"/>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J</a:t>
            </a:r>
            <a:endParaRPr lang="en-US" sz="1300" b="1" dirty="0">
              <a:solidFill>
                <a:schemeClr val="accent3"/>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chemeClr val="accent3"/>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chemeClr val="accent3"/>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2" name="Title 4"/>
          <p:cNvSpPr txBox="1">
            <a:spLocks/>
          </p:cNvSpPr>
          <p:nvPr/>
        </p:nvSpPr>
        <p:spPr>
          <a:xfrm>
            <a:off x="566928" y="1316736"/>
            <a:ext cx="4268653" cy="716084"/>
          </a:xfrm>
          <a:prstGeom prst="rect">
            <a:avLst/>
          </a:prstGeom>
        </p:spPr>
        <p:txBody>
          <a:bodyPr anchor="b"/>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smtClean="0"/>
              <a:t>Graphic elements</a:t>
            </a:r>
            <a:endParaRPr lang="en-US" dirty="0"/>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chemeClr val="accent3"/>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a:t>
            </a:r>
            <a:br>
              <a:rPr lang="en-US" dirty="0" smtClean="0"/>
            </a:br>
            <a:r>
              <a:rPr lang="en-US" dirty="0" smtClean="0"/>
              <a:t>Slide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 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title</a:t>
            </a:r>
          </a:p>
        </p:txBody>
      </p:sp>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5" name="Arc 4"/>
          <p:cNvSpPr/>
          <p:nvPr/>
        </p:nvSpPr>
        <p:spPr>
          <a:xfrm rot="14218706" flipV="1">
            <a:off x="4004372" y="4595494"/>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097433" y="5633093"/>
            <a:ext cx="1842036" cy="707886"/>
          </a:xfrm>
          <a:prstGeom prst="rect">
            <a:avLst/>
          </a:prstGeom>
          <a:noFill/>
        </p:spPr>
        <p:txBody>
          <a:bodyPr wrap="square" rtlCol="0">
            <a:spAutoFit/>
          </a:bodyPr>
          <a:lstStyle/>
          <a:p>
            <a:r>
              <a:rPr lang="en-US" sz="1400" b="1" dirty="0" smtClean="0">
                <a:solidFill>
                  <a:schemeClr val="accent3"/>
                </a:solidFill>
                <a:latin typeface="Arial" charset="0"/>
                <a:ea typeface="Arial" charset="0"/>
                <a:cs typeface="Arial" charset="0"/>
              </a:rPr>
              <a:t>Note: </a:t>
            </a:r>
            <a:r>
              <a:rPr lang="en-US" sz="1300" b="0" dirty="0" smtClean="0">
                <a:solidFill>
                  <a:schemeClr val="accent3"/>
                </a:solidFill>
                <a:latin typeface="Arial" charset="0"/>
                <a:ea typeface="Arial" charset="0"/>
                <a:cs typeface="Arial" charset="0"/>
              </a:rPr>
              <a:t>neque digni and in </a:t>
            </a:r>
            <a:r>
              <a:rPr lang="en-US" sz="1300" b="0" dirty="0">
                <a:solidFill>
                  <a:schemeClr val="accent3"/>
                </a:solidFill>
                <a:latin typeface="Arial" charset="0"/>
                <a:ea typeface="Arial" charset="0"/>
                <a:cs typeface="Arial" charset="0"/>
              </a:rPr>
              <a:t>aliquet nisl </a:t>
            </a:r>
            <a:r>
              <a:rPr lang="en-US" sz="1300" b="0" dirty="0" smtClean="0">
                <a:solidFill>
                  <a:schemeClr val="accent3"/>
                </a:solidFill>
                <a:latin typeface="Arial" charset="0"/>
                <a:ea typeface="Arial" charset="0"/>
                <a:cs typeface="Arial" charset="0"/>
              </a:rPr>
              <a:t/>
            </a:r>
            <a:br>
              <a:rPr lang="en-US" sz="1300" b="0" dirty="0" smtClean="0">
                <a:solidFill>
                  <a:schemeClr val="accent3"/>
                </a:solidFill>
                <a:latin typeface="Arial" charset="0"/>
                <a:ea typeface="Arial" charset="0"/>
                <a:cs typeface="Arial" charset="0"/>
              </a:rPr>
            </a:br>
            <a:r>
              <a:rPr lang="en-US" sz="1300" b="0" dirty="0" smtClean="0">
                <a:solidFill>
                  <a:schemeClr val="accent3"/>
                </a:solidFill>
                <a:latin typeface="Arial" charset="0"/>
                <a:ea typeface="Arial" charset="0"/>
                <a:cs typeface="Arial" charset="0"/>
              </a:rPr>
              <a:t>et a</a:t>
            </a:r>
            <a:r>
              <a:rPr lang="en-US" sz="1300" b="0" baseline="0" dirty="0" smtClean="0">
                <a:solidFill>
                  <a:schemeClr val="accent3"/>
                </a:solidFill>
                <a:latin typeface="Arial" charset="0"/>
                <a:ea typeface="Arial" charset="0"/>
                <a:cs typeface="Arial" charset="0"/>
              </a:rPr>
              <a:t> </a:t>
            </a:r>
            <a:r>
              <a:rPr lang="en-US" sz="1300" b="0" dirty="0" smtClean="0">
                <a:solidFill>
                  <a:schemeClr val="accent3"/>
                </a:solidFill>
                <a:latin typeface="Arial" charset="0"/>
                <a:ea typeface="Arial" charset="0"/>
                <a:cs typeface="Arial" charset="0"/>
              </a:rPr>
              <a:t>umis varius.</a:t>
            </a:r>
            <a:endParaRPr lang="en-US" sz="1300" b="0"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Picture Placeholder 3"/>
          <p:cNvSpPr>
            <a:spLocks noGrp="1"/>
          </p:cNvSpPr>
          <p:nvPr>
            <p:ph type="pic" idx="14"/>
          </p:nvPr>
        </p:nvSpPr>
        <p:spPr/>
      </p:sp>
      <p:sp>
        <p:nvSpPr>
          <p:cNvPr id="5" name="Picture Placeholder 4"/>
          <p:cNvSpPr>
            <a:spLocks noGrp="1"/>
          </p:cNvSpPr>
          <p:nvPr>
            <p:ph type="pic" idx="15"/>
          </p:nvPr>
        </p:nvSpPr>
        <p:spPr/>
      </p:sp>
      <p:sp>
        <p:nvSpPr>
          <p:cNvPr id="6" name="Text Placeholder 5"/>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7" name="Oval 6"/>
          <p:cNvSpPr/>
          <p:nvPr/>
        </p:nvSpPr>
        <p:spPr>
          <a:xfrm>
            <a:off x="5310878" y="36411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306382"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8836420"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1786</TotalTime>
  <Words>580</Words>
  <Application>Microsoft Macintosh PowerPoint</Application>
  <PresentationFormat>Widescreen</PresentationFormat>
  <Paragraphs>87</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Georgia</vt:lpstr>
      <vt:lpstr>LucidaGrande</vt:lpstr>
      <vt:lpstr>Arial</vt:lpstr>
      <vt:lpstr>UB Powerpoint Template</vt:lpstr>
      <vt:lpstr>Presentation title</vt:lpstr>
      <vt:lpstr>Divider Slide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Microsoft Office User</cp:lastModifiedBy>
  <cp:revision>198</cp:revision>
  <cp:lastPrinted>2015-10-19T19:01:41Z</cp:lastPrinted>
  <dcterms:created xsi:type="dcterms:W3CDTF">2016-06-28T14:05:07Z</dcterms:created>
  <dcterms:modified xsi:type="dcterms:W3CDTF">2016-11-01T18:40:15Z</dcterms:modified>
  <cp:category/>
</cp:coreProperties>
</file>